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5" r:id="rId60"/>
    <p:sldId id="316" r:id="rId61"/>
    <p:sldId id="317" r:id="rId62"/>
    <p:sldId id="318" r:id="rId63"/>
    <p:sldId id="319" r:id="rId64"/>
    <p:sldId id="320" r:id="rId65"/>
    <p:sldId id="321" r:id="rId66"/>
    <p:sldId id="326" r:id="rId67"/>
    <p:sldId id="323" r:id="rId68"/>
    <p:sldId id="324" r:id="rId69"/>
    <p:sldId id="325" r:id="rId70"/>
  </p:sldIdLst>
  <p:sldSz cx="10691813" cy="7559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F1F2"/>
    <a:srgbClr val="E5E8E7"/>
    <a:srgbClr val="F4F8F9"/>
    <a:srgbClr val="F2F5F9"/>
    <a:srgbClr val="F2F2F1"/>
    <a:srgbClr val="EDEBE8"/>
    <a:srgbClr val="5548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7107"/>
    <p:restoredTop sz="94837"/>
  </p:normalViewPr>
  <p:slideViewPr>
    <p:cSldViewPr snapToGrid="0">
      <p:cViewPr varScale="1">
        <p:scale>
          <a:sx n="110" d="100"/>
          <a:sy n="110" d="100"/>
        </p:scale>
        <p:origin x="696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71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1237197"/>
            <a:ext cx="9088041" cy="2631887"/>
          </a:xfrm>
        </p:spPr>
        <p:txBody>
          <a:bodyPr anchor="b"/>
          <a:lstStyle>
            <a:lvl1pPr algn="ctr">
              <a:defRPr sz="6614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3970580"/>
            <a:ext cx="8018860" cy="1825171"/>
          </a:xfrm>
        </p:spPr>
        <p:txBody>
          <a:bodyPr/>
          <a:lstStyle>
            <a:lvl1pPr marL="0" indent="0" algn="ctr">
              <a:buNone/>
              <a:defRPr sz="2646"/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A55D7-759A-E349-80D4-FDAF8D39BBB7}" type="datetimeFigureOut">
              <a:rPr kumimoji="1" lang="ja-JP" altLang="en-US" smtClean="0"/>
              <a:t>2025/1/31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01E51-07DC-FC4C-95B8-C3D2B91E6BA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012006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A55D7-759A-E349-80D4-FDAF8D39BBB7}" type="datetimeFigureOut">
              <a:rPr kumimoji="1" lang="ja-JP" altLang="en-US" smtClean="0"/>
              <a:t>2025/1/31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01E51-07DC-FC4C-95B8-C3D2B91E6BA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864928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402483"/>
            <a:ext cx="2305422" cy="6406475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402483"/>
            <a:ext cx="6782619" cy="6406475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A55D7-759A-E349-80D4-FDAF8D39BBB7}" type="datetimeFigureOut">
              <a:rPr kumimoji="1" lang="ja-JP" altLang="en-US" smtClean="0"/>
              <a:t>2025/1/31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01E51-07DC-FC4C-95B8-C3D2B91E6BA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020930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A55D7-759A-E349-80D4-FDAF8D39BBB7}" type="datetimeFigureOut">
              <a:rPr kumimoji="1" lang="ja-JP" altLang="en-US" smtClean="0"/>
              <a:t>2025/1/31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01E51-07DC-FC4C-95B8-C3D2B91E6BA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19377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1884671"/>
            <a:ext cx="9221689" cy="3144614"/>
          </a:xfrm>
        </p:spPr>
        <p:txBody>
          <a:bodyPr anchor="b"/>
          <a:lstStyle>
            <a:lvl1pPr>
              <a:defRPr sz="6614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5059035"/>
            <a:ext cx="9221689" cy="1653678"/>
          </a:xfrm>
        </p:spPr>
        <p:txBody>
          <a:bodyPr/>
          <a:lstStyle>
            <a:lvl1pPr marL="0" indent="0">
              <a:buNone/>
              <a:defRPr sz="2646">
                <a:solidFill>
                  <a:schemeClr val="tx1"/>
                </a:solidFill>
              </a:defRPr>
            </a:lvl1pPr>
            <a:lvl2pPr marL="503972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2pPr>
            <a:lvl3pPr marL="1007943" indent="0">
              <a:buNone/>
              <a:defRPr sz="1984">
                <a:solidFill>
                  <a:schemeClr val="tx1">
                    <a:tint val="75000"/>
                  </a:schemeClr>
                </a:solidFill>
              </a:defRPr>
            </a:lvl3pPr>
            <a:lvl4pPr marL="1511915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4pPr>
            <a:lvl5pPr marL="2015886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5pPr>
            <a:lvl6pPr marL="2519858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6pPr>
            <a:lvl7pPr marL="3023829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7pPr>
            <a:lvl8pPr marL="3527801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8pPr>
            <a:lvl9pPr marL="4031772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A55D7-759A-E349-80D4-FDAF8D39BBB7}" type="datetimeFigureOut">
              <a:rPr kumimoji="1" lang="ja-JP" altLang="en-US" smtClean="0"/>
              <a:t>2025/1/31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01E51-07DC-FC4C-95B8-C3D2B91E6BA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667467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2012414"/>
            <a:ext cx="4544021" cy="479654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2012414"/>
            <a:ext cx="4544021" cy="479654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A55D7-759A-E349-80D4-FDAF8D39BBB7}" type="datetimeFigureOut">
              <a:rPr kumimoji="1" lang="ja-JP" altLang="en-US" smtClean="0"/>
              <a:t>2025/1/31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01E51-07DC-FC4C-95B8-C3D2B91E6BA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026297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402484"/>
            <a:ext cx="9221689" cy="1461188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1853171"/>
            <a:ext cx="4523137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2761381"/>
            <a:ext cx="4523137" cy="4061576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1853171"/>
            <a:ext cx="4545413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2761381"/>
            <a:ext cx="4545413" cy="4061576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A55D7-759A-E349-80D4-FDAF8D39BBB7}" type="datetimeFigureOut">
              <a:rPr kumimoji="1" lang="ja-JP" altLang="en-US" smtClean="0"/>
              <a:t>2025/1/31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01E51-07DC-FC4C-95B8-C3D2B91E6BA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612962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A55D7-759A-E349-80D4-FDAF8D39BBB7}" type="datetimeFigureOut">
              <a:rPr kumimoji="1" lang="ja-JP" altLang="en-US" smtClean="0"/>
              <a:t>2025/1/31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01E51-07DC-FC4C-95B8-C3D2B91E6BA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697048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A55D7-759A-E349-80D4-FDAF8D39BBB7}" type="datetimeFigureOut">
              <a:rPr kumimoji="1" lang="ja-JP" altLang="en-US" smtClean="0"/>
              <a:t>2025/1/31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01E51-07DC-FC4C-95B8-C3D2B91E6BA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040996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1088455"/>
            <a:ext cx="5412730" cy="5372269"/>
          </a:xfrm>
        </p:spPr>
        <p:txBody>
          <a:bodyPr/>
          <a:lstStyle>
            <a:lvl1pPr>
              <a:defRPr sz="3527"/>
            </a:lvl1pPr>
            <a:lvl2pPr>
              <a:defRPr sz="3086"/>
            </a:lvl2pPr>
            <a:lvl3pPr>
              <a:defRPr sz="2646"/>
            </a:lvl3pPr>
            <a:lvl4pPr>
              <a:defRPr sz="2205"/>
            </a:lvl4pPr>
            <a:lvl5pPr>
              <a:defRPr sz="2205"/>
            </a:lvl5pPr>
            <a:lvl6pPr>
              <a:defRPr sz="2205"/>
            </a:lvl6pPr>
            <a:lvl7pPr>
              <a:defRPr sz="2205"/>
            </a:lvl7pPr>
            <a:lvl8pPr>
              <a:defRPr sz="2205"/>
            </a:lvl8pPr>
            <a:lvl9pPr>
              <a:defRPr sz="2205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A55D7-759A-E349-80D4-FDAF8D39BBB7}" type="datetimeFigureOut">
              <a:rPr kumimoji="1" lang="ja-JP" altLang="en-US" smtClean="0"/>
              <a:t>2025/1/31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01E51-07DC-FC4C-95B8-C3D2B91E6BA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362825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1088455"/>
            <a:ext cx="5412730" cy="5372269"/>
          </a:xfrm>
        </p:spPr>
        <p:txBody>
          <a:bodyPr anchor="t"/>
          <a:lstStyle>
            <a:lvl1pPr marL="0" indent="0">
              <a:buNone/>
              <a:defRPr sz="3527"/>
            </a:lvl1pPr>
            <a:lvl2pPr marL="503972" indent="0">
              <a:buNone/>
              <a:defRPr sz="3086"/>
            </a:lvl2pPr>
            <a:lvl3pPr marL="1007943" indent="0">
              <a:buNone/>
              <a:defRPr sz="2646"/>
            </a:lvl3pPr>
            <a:lvl4pPr marL="1511915" indent="0">
              <a:buNone/>
              <a:defRPr sz="2205"/>
            </a:lvl4pPr>
            <a:lvl5pPr marL="2015886" indent="0">
              <a:buNone/>
              <a:defRPr sz="2205"/>
            </a:lvl5pPr>
            <a:lvl6pPr marL="2519858" indent="0">
              <a:buNone/>
              <a:defRPr sz="2205"/>
            </a:lvl6pPr>
            <a:lvl7pPr marL="3023829" indent="0">
              <a:buNone/>
              <a:defRPr sz="2205"/>
            </a:lvl7pPr>
            <a:lvl8pPr marL="3527801" indent="0">
              <a:buNone/>
              <a:defRPr sz="2205"/>
            </a:lvl8pPr>
            <a:lvl9pPr marL="4031772" indent="0">
              <a:buNone/>
              <a:defRPr sz="2205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A55D7-759A-E349-80D4-FDAF8D39BBB7}" type="datetimeFigureOut">
              <a:rPr kumimoji="1" lang="ja-JP" altLang="en-US" smtClean="0"/>
              <a:t>2025/1/31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01E51-07DC-FC4C-95B8-C3D2B91E6BA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510235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2012414"/>
            <a:ext cx="9221689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3A55D7-759A-E349-80D4-FDAF8D39BBB7}" type="datetimeFigureOut">
              <a:rPr kumimoji="1" lang="ja-JP" altLang="en-US" smtClean="0"/>
              <a:t>2025/1/31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F01E51-07DC-FC4C-95B8-C3D2B91E6BA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112814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007943" rtl="0" eaLnBrk="1" latinLnBrk="0" hangingPunct="1">
        <a:lnSpc>
          <a:spcPct val="90000"/>
        </a:lnSpc>
        <a:spcBef>
          <a:spcPct val="0"/>
        </a:spcBef>
        <a:buNone/>
        <a:defRPr kumimoji="1" sz="4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986" indent="-251986" algn="l" defTabSz="1007943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kumimoji="1" sz="3086" kern="1200">
          <a:solidFill>
            <a:schemeClr val="tx1"/>
          </a:solidFill>
          <a:latin typeface="+mn-lt"/>
          <a:ea typeface="+mn-ea"/>
          <a:cs typeface="+mn-cs"/>
        </a:defRPr>
      </a:lvl1pPr>
      <a:lvl2pPr marL="75595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kumimoji="1"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59929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kumimoji="1"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3900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7872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mhlw.go.jp/stf/houdou_kouhou/kouhou_shuppan/magazine/202301_00001.html" TargetMode="External"/><Relationship Id="rId13" Type="http://schemas.openxmlformats.org/officeDocument/2006/relationships/hyperlink" Target="https://jsgo.or.jp/public/keigan.html" TargetMode="External"/><Relationship Id="rId18" Type="http://schemas.openxmlformats.org/officeDocument/2006/relationships/hyperlink" Target="https://www.j-sfp.org/fertility/provider/" TargetMode="External"/><Relationship Id="rId3" Type="http://schemas.openxmlformats.org/officeDocument/2006/relationships/hyperlink" Target="https://www.gankenshin50.mhlw.go.jp/susume/2016/contents2.html" TargetMode="External"/><Relationship Id="rId7" Type="http://schemas.openxmlformats.org/officeDocument/2006/relationships/hyperlink" Target="https://ganjoho.jp/public/pre_scr/cause_prevention/factor.html" TargetMode="External"/><Relationship Id="rId12" Type="http://schemas.openxmlformats.org/officeDocument/2006/relationships/hyperlink" Target="https://www.mhlw.go.jp/bunya/kenkou/kekkaku-kansenshou28/index.html" TargetMode="External"/><Relationship Id="rId17" Type="http://schemas.openxmlformats.org/officeDocument/2006/relationships/hyperlink" Target="https://www.j-sfp.org/fertility/male/" TargetMode="External"/><Relationship Id="rId2" Type="http://schemas.openxmlformats.org/officeDocument/2006/relationships/image" Target="../media/image67.jpeg"/><Relationship Id="rId16" Type="http://schemas.openxmlformats.org/officeDocument/2006/relationships/hyperlink" Target="https://www.j-sfp.org/fertility/female/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ganjoho.jp/reg_stat/statistics/stat/cancer/1_all.html#anchor5" TargetMode="External"/><Relationship Id="rId11" Type="http://schemas.openxmlformats.org/officeDocument/2006/relationships/hyperlink" Target="https://ganjoho.jp/public/qa_links/note/guide02.html" TargetMode="External"/><Relationship Id="rId5" Type="http://schemas.openxmlformats.org/officeDocument/2006/relationships/hyperlink" Target="https://ganjoho.jp/reg_stat/statistics/stat/summary.html" TargetMode="External"/><Relationship Id="rId15" Type="http://schemas.openxmlformats.org/officeDocument/2006/relationships/hyperlink" Target="https://www.j-sfp.org/disease/gynecology/" TargetMode="External"/><Relationship Id="rId10" Type="http://schemas.openxmlformats.org/officeDocument/2006/relationships/hyperlink" Target="https://www.mext.go.jp/a_menu/kenko/hoken/1369992.htm" TargetMode="External"/><Relationship Id="rId19" Type="http://schemas.openxmlformats.org/officeDocument/2006/relationships/hyperlink" Target="https://www.j-sfp.org/outline/adoption/" TargetMode="External"/><Relationship Id="rId4" Type="http://schemas.openxmlformats.org/officeDocument/2006/relationships/hyperlink" Target="https://www.jcancer.jp/about_cancer_and_knowledge/5%E3%81%A4%E3%81%AE%E3%81%8C%E3%82%93" TargetMode="External"/><Relationship Id="rId9" Type="http://schemas.openxmlformats.org/officeDocument/2006/relationships/hyperlink" Target="https://www.gankenshin50.mhlw.go.jp/susume/2009/contents3.html" TargetMode="External"/><Relationship Id="rId14" Type="http://schemas.openxmlformats.org/officeDocument/2006/relationships/hyperlink" Target="https://mhlw-grants.niph.go.jp/project/146328" TargetMode="Externa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90540548-E06C-52DD-E0F4-C3AAACEC932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147"/>
            <a:ext cx="10698353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3339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F1F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931E398-5DB6-B334-8D3E-7FF72167BF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図 7">
            <a:extLst>
              <a:ext uri="{FF2B5EF4-FFF2-40B4-BE49-F238E27FC236}">
                <a16:creationId xmlns:a16="http://schemas.microsoft.com/office/drawing/2014/main" id="{8F319D54-01D0-7047-3C54-20D1514C91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4" y="-1"/>
            <a:ext cx="10680404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94591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F1F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15B5681-C92F-1D87-6D18-6EA27662E2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C77F6EC0-7D1A-F3DA-3534-482B8BD715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4" y="-1"/>
            <a:ext cx="10680404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49700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F1F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8D03A88-01E6-1BED-7D94-6401D8FA57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B6D726F6-F819-1C2F-3335-43708662CA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4" y="-1"/>
            <a:ext cx="10680404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70689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F1F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29D8E59-ABCB-7EDB-B66D-4C58BEE0E6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8D8D6964-7D88-454F-204D-552A857BD5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4" y="-1"/>
            <a:ext cx="10680404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9862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F1F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AE2B5C9-DB30-8442-18B8-466FFB4A64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>
            <a:extLst>
              <a:ext uri="{FF2B5EF4-FFF2-40B4-BE49-F238E27FC236}">
                <a16:creationId xmlns:a16="http://schemas.microsoft.com/office/drawing/2014/main" id="{7575E411-3511-C74F-9FE5-899DEF3A0F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4" y="-1"/>
            <a:ext cx="10680404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94010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F1F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5FCFAF5-672E-A2D9-E91D-26DC969AAD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5BE5F0EF-AF35-2254-9545-E9AB7985A5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4" y="-1"/>
            <a:ext cx="10680404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5406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F1F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7C74C39-C521-7D87-AF1F-9FE4EB5538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A3EF1EC7-2D83-CF4C-F174-737594B23C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4" y="-1"/>
            <a:ext cx="10680404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484178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F1F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43CC4C1-359A-731D-F8C9-ED4A0D6F0C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EDE3F531-462C-7C3A-39A7-2EC2C76BA9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325"/>
            <a:ext cx="10700309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65948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F1F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5B29134-4E09-C43C-3934-4A7DAFA8B9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9F371C61-C252-DD02-D421-CF56A565FB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4" y="-1"/>
            <a:ext cx="10680404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235403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F1F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E7E992B-C218-9F09-A82E-B31A3D887C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25F19285-E76F-C570-372F-106E932D5F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4" y="-1"/>
            <a:ext cx="10680404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2168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F1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図 14">
            <a:extLst>
              <a:ext uri="{FF2B5EF4-FFF2-40B4-BE49-F238E27FC236}">
                <a16:creationId xmlns:a16="http://schemas.microsoft.com/office/drawing/2014/main" id="{7FE645FC-5B3C-2C38-53AE-1561B093B0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9"/>
            <a:ext cx="10693744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76963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F1F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17ADD13-E1CF-837B-9BB0-68E20EB495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88E26DF3-25B2-308B-AF32-9B9535A9E0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47"/>
            <a:ext cx="10698353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955266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F1F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12456E4-4824-D80C-DE03-2B4ACA467C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44408702-0C48-6396-2435-4D5DA96BDE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47"/>
            <a:ext cx="10698353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374799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F1F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E1F7DA4-F7EF-1EBA-A964-FA346ECA07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4A8D8F68-29D8-85A4-8164-732E628776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47"/>
            <a:ext cx="10698353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848255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F1F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613F576-670B-AC9E-2137-BE283418A6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498AD467-15F3-E3CB-8DE9-E41E8DB63F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47"/>
            <a:ext cx="10698353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230036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F1F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38728D5-2FB3-A070-02DE-009EE96159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CAD438C5-8BCC-50BE-A4D5-84308D1518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47"/>
            <a:ext cx="10698353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81467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F1F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0965EEB-7495-4DC8-DA53-16FEFFD41F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5AD0282D-EDB4-7F21-FC8D-2DB9B0C1B6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47"/>
            <a:ext cx="10698353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03947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F1F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CDB95B8-EAA3-8D0D-4455-1160C969CD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>
            <a:extLst>
              <a:ext uri="{FF2B5EF4-FFF2-40B4-BE49-F238E27FC236}">
                <a16:creationId xmlns:a16="http://schemas.microsoft.com/office/drawing/2014/main" id="{8EF3529C-E047-0049-1294-B3EE704C35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540" y="-325"/>
            <a:ext cx="10683694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71749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F1F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B1347FB-A255-256D-2C15-6F7B616982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2FBE99D8-CA2B-9AC1-3B83-690A8509DC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47"/>
            <a:ext cx="10698353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12926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F1F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B98F508-AC73-B038-E970-A31199CB15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EAEBADA5-FAB9-5A6A-54EE-348B7A16D2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47"/>
            <a:ext cx="10698353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424273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F1F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5CA564B-BC3C-B66D-D956-B9732C4251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E83B88EB-6A8D-7A71-8A43-8EE8DFDA54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9"/>
            <a:ext cx="10693744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13328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F1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D1C5C8F6-828E-16C7-E4A9-AB8DE8B1B4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9"/>
            <a:ext cx="10693744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019032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F1F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943664C-B849-9FA2-3CFB-76C2948B11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E588598C-9512-7300-311E-89D4B92D63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4" y="-1"/>
            <a:ext cx="10680404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375029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F1F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478B46B-466B-230A-6970-DD568F5053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3436C8E0-B69A-BEF8-A3D0-2AB9A1E8DA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4" y="-1"/>
            <a:ext cx="10680404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254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F1F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4160605-F1B5-353C-11B4-4C24374C30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4986057D-C60A-5C1D-5095-22AC4FC64B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325"/>
            <a:ext cx="10683694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609622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F1F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F32A515-42C1-E582-BF24-553F5AB307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AAADD0C9-98A3-B047-7F0C-CE516634DB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4" y="-1"/>
            <a:ext cx="10680404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342188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F1F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0E6F8FD-5018-E37F-CF24-783507B6DC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5AEDF508-06E6-1E93-C482-285792A71D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4" y="-1"/>
            <a:ext cx="10680404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794692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F1F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7FE92E3-07F7-6AEF-BFE2-44A8A52828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B20E24E9-E9F1-038E-6391-A0E5C08501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4" y="-1"/>
            <a:ext cx="10680404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123669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F1F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ABEAAF4-4576-FFED-206B-F710C01235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FBDB7BA1-3A7F-DF37-5BFF-A669583D14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4" y="-1"/>
            <a:ext cx="10680404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03803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F1F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10A2DC1-82C7-5ABF-B57E-DED2D27DC8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7246072B-4FA0-2E6D-D9C3-36560727F1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4" y="-1"/>
            <a:ext cx="10680404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48010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F1F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5B8D8A4-EC91-BDC8-332E-7B393798B6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A8E9030C-EA35-A6CF-B00A-A6F091FB9B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4" y="-1"/>
            <a:ext cx="10680404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065226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F1F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07737A4-7D34-8A4C-E21E-62E9A13F1A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83980BD8-CBC4-B095-24D4-619F56F113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4" y="-1"/>
            <a:ext cx="10680404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21636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F1F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A3C2CB8-4616-46B5-0A4D-D9E8462211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54CD6591-6D1D-8F60-5D94-CB8BC1DE3C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9"/>
            <a:ext cx="10693744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338174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F1F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53B9832-F243-0D2D-94F8-185E1089AE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E359DFDA-3DBA-9FF2-9F5A-66E47064D3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47"/>
            <a:ext cx="10698353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189359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F1F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6F00A84-CDF5-EBE1-616E-8662AB8952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86F7297F-6F55-598E-C605-36BE4CECBB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59" y="-2472"/>
            <a:ext cx="10683694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433983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F1F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CE41FB4-E320-3DED-DEE0-209C651005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5B9C131D-E5EB-6B47-B0B5-FF8AE86FC9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47"/>
            <a:ext cx="10698353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94361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F1F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AADBBC6-E9BE-B44D-FC6D-4CD9660E18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2A5905B0-2F27-10B6-F079-41CD308849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47"/>
            <a:ext cx="10698353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94620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F1F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B53EDFC-3CB0-9426-ED58-FEDE8BE7C3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3B92D08F-5BFC-8763-4AE4-9D6028BDEF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47"/>
            <a:ext cx="10698353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86866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F1F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5E8F4F8-5857-3D40-3716-8175700732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81D07241-756F-8054-FA66-FFA2D8E18F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47"/>
            <a:ext cx="10698353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843392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F1F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C309D18-3825-9DEE-1544-A87C108DD5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EA0918A3-5BCB-8CBD-C9AB-43084A1670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47"/>
            <a:ext cx="10698353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797784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F1F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BADAB3B-56EE-1FDA-22E1-B6B0D03D80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41FEDFD1-24A2-23F9-0289-806EFA3463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47"/>
            <a:ext cx="10698353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32388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F1F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64B72BE-8E30-090D-CD90-5DEF9A4444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522F18B0-FE39-9BEC-2F39-ADDA5859A5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47"/>
            <a:ext cx="10698353" cy="7560000"/>
          </a:xfrm>
          <a:prstGeom prst="rect">
            <a:avLst/>
          </a:prstGeom>
        </p:spPr>
      </p:pic>
      <p:pic>
        <p:nvPicPr>
          <p:cNvPr id="3" name="図 2">
            <a:extLst>
              <a:ext uri="{FF2B5EF4-FFF2-40B4-BE49-F238E27FC236}">
                <a16:creationId xmlns:a16="http://schemas.microsoft.com/office/drawing/2014/main" id="{9775FF0C-5C24-A004-9748-DA31089CC8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147"/>
            <a:ext cx="10698353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016032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F1F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89BBA1F-1274-DC3B-476E-A41CD8874D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5CC36F01-3299-96E9-FC40-208D4011C3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47"/>
            <a:ext cx="10698353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08844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F1F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98C70D3-1A74-EF7D-0DE1-442DE26AB3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34BC713E-3B36-EBE1-BE5C-7EA03ED482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47"/>
            <a:ext cx="10698353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638334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F1F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98E3B4D-A73B-10BC-2F1D-D08FBF6B70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3848788F-A398-1CC4-90F7-687108A437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496" y="0"/>
            <a:ext cx="10700309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718166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F1F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6A047CB-E031-AF3D-CD9B-2D78BDC96D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5264FCC6-7742-9E4F-BE1A-CBEF8CD793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47"/>
            <a:ext cx="10698353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873611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F1F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E023DF8-97D2-164D-EE48-BF3E2D2CB5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93001742-C95E-0EEA-E8B2-F377580D2E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47"/>
            <a:ext cx="10698353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26465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F1F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E2195DA-69D7-A5A0-D69B-003D8B4D69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1EA2C143-11C8-A46B-D909-37A335B664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47"/>
            <a:ext cx="10698353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507787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F1F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2116C5F-239C-06E9-8FFA-6183CC0A64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52C54CB6-BD40-6FC7-40D0-45E313BAA7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47"/>
            <a:ext cx="10698353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0372629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F1F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F07C0CB-91CA-B1AE-71F9-EF8E800F01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44A0AAD4-4BDB-3BD2-532C-3AAE03FF06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47"/>
            <a:ext cx="10698353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5986881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F1F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33517DD-31BD-EDCC-D1AA-5831ED32EC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E9F2C235-B161-946C-BF26-B534D642A9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47"/>
            <a:ext cx="10698353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1109454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F1F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387BCF4-A673-FC07-798B-F120470E66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0BBAAAC2-E713-9178-E5BA-C12012A4A2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47"/>
            <a:ext cx="10698353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258038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F1F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7AA6428-1D6C-0A2E-F4D8-E94A1E1EAF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EDAD2010-281C-EF7F-3170-2C6BF52B00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47"/>
            <a:ext cx="10698353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22419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F1F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FCE58EE-C0C5-C949-76DA-B1D8D64AF1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F8DA2E59-2809-AA39-3337-F60D70E03A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4" y="-1"/>
            <a:ext cx="10680404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22867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F1F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F638F96-28E5-83B7-BF5E-4CEDDB0E00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D397F90D-EA47-02F7-933D-2EF36761BC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47"/>
            <a:ext cx="10698353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481036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F1F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A27C7DF-56B9-C542-5E08-4270C04986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26A8A683-5628-AD3A-85B2-8640D8303B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4" y="-1"/>
            <a:ext cx="10680404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0353747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F1F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50232F3-FAC9-D19D-20B3-44BE972BD2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2829045D-17BA-D580-7328-374398B855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4" y="-1"/>
            <a:ext cx="10680404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2555057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F1F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94FB544-2097-B17B-C39D-A687A89D3F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5DF6216B-A9D9-67C7-C257-135E05881B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4" y="-1"/>
            <a:ext cx="10680404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0078110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F1F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635A93A-5BBD-3FFA-37F4-32BBC80DAB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9E574018-F77B-5542-FDB2-5E8F961E37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4" y="-1"/>
            <a:ext cx="10680404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0666772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F1F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3F1EA8D-4A89-DF8E-7408-7CD5DD7FD9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66C34678-D841-E713-80BF-B905D13953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4" y="-1"/>
            <a:ext cx="10680404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7347770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F1F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B8101F8-876B-9FB5-4243-E78DB8C6F9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6CD91DE2-D696-1615-034C-90908D8E22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4" y="-1"/>
            <a:ext cx="10680404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7592249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B9201B5C-42DF-6114-7C19-48405D5F3A1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5504" y="486138"/>
            <a:ext cx="9132425" cy="451412"/>
          </a:xfrm>
          <a:prstGeom prst="rect">
            <a:avLst/>
          </a:prstGeom>
        </p:spPr>
      </p:pic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7AA560DC-0502-1CE0-AA3C-F84D21A098FB}"/>
              </a:ext>
            </a:extLst>
          </p:cNvPr>
          <p:cNvSpPr txBox="1"/>
          <p:nvPr/>
        </p:nvSpPr>
        <p:spPr>
          <a:xfrm>
            <a:off x="1898250" y="1249336"/>
            <a:ext cx="7005118" cy="60016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200" b="1">
                <a:solidFill>
                  <a:srgbClr val="55488B"/>
                </a:solidFill>
              </a:rPr>
              <a:t>がん対策推進 企業アクション 第3版「がん検診のススメ」ご案内-どうしてヒトはがんになるの？</a:t>
            </a:r>
          </a:p>
          <a:p>
            <a:r>
              <a:rPr lang="ja-JP" altLang="en-US" sz="1200">
                <a:hlinkClick r:id="rId3"/>
              </a:rPr>
              <a:t>https://www.gankenshin50.mhlw.go.jp/susume/2016/contents2.html</a:t>
            </a:r>
            <a:endParaRPr lang="ja-JP" altLang="en-US" sz="1200"/>
          </a:p>
          <a:p>
            <a:r>
              <a:rPr lang="ja-JP" altLang="en-US" sz="1200" b="1">
                <a:solidFill>
                  <a:srgbClr val="55488B"/>
                </a:solidFill>
              </a:rPr>
              <a:t>日本対がん協会 5つのがん　</a:t>
            </a:r>
          </a:p>
          <a:p>
            <a:r>
              <a:rPr lang="ja-JP" altLang="en-US" sz="1200">
                <a:hlinkClick r:id="rId4"/>
              </a:rPr>
              <a:t>https://www.jcancer.jp/about_cancer_and_knowledge/5%E3%81%A4%E3%81%AE%E3%81%8C%E3%82%93</a:t>
            </a:r>
            <a:endParaRPr lang="ja-JP" altLang="en-US" sz="1200"/>
          </a:p>
          <a:p>
            <a:r>
              <a:rPr lang="ja-JP" altLang="en-US" sz="1200" b="1">
                <a:solidFill>
                  <a:srgbClr val="55488B"/>
                </a:solidFill>
              </a:rPr>
              <a:t>がん情報サービス　最新がん統計　</a:t>
            </a:r>
          </a:p>
          <a:p>
            <a:r>
              <a:rPr lang="ja-JP" altLang="en-US" sz="1200">
                <a:hlinkClick r:id="rId5"/>
              </a:rPr>
              <a:t>https://ganjoho.jp/reg_stat/statistics/stat/summary.html</a:t>
            </a:r>
            <a:endParaRPr lang="ja-JP" altLang="en-US" sz="1200"/>
          </a:p>
          <a:p>
            <a:r>
              <a:rPr lang="ja-JP" altLang="en-US" sz="1200" b="1">
                <a:solidFill>
                  <a:srgbClr val="55488B"/>
                </a:solidFill>
              </a:rPr>
              <a:t>がん情報サービス　がん種別統計情報　全がん　</a:t>
            </a:r>
          </a:p>
          <a:p>
            <a:r>
              <a:rPr lang="ja-JP" altLang="en-US" sz="1200">
                <a:hlinkClick r:id="rId6"/>
              </a:rPr>
              <a:t>https://ganjoho.jp/reg_stat/statistics/stat/cancer/1_all.html#anchor5</a:t>
            </a:r>
            <a:endParaRPr lang="ja-JP" altLang="en-US" sz="1200"/>
          </a:p>
          <a:p>
            <a:r>
              <a:rPr lang="ja-JP" altLang="en-US" sz="1200" b="1">
                <a:solidFill>
                  <a:srgbClr val="55488B"/>
                </a:solidFill>
              </a:rPr>
              <a:t>がん情報サービス　がんの発生要因</a:t>
            </a:r>
          </a:p>
          <a:p>
            <a:r>
              <a:rPr lang="ja-JP" altLang="en-US" sz="1200">
                <a:hlinkClick r:id="rId7"/>
              </a:rPr>
              <a:t>https://ganjoho.jp/public/pre_scr/cause_prevention/factor.html</a:t>
            </a:r>
            <a:endParaRPr lang="ja-JP" altLang="en-US" sz="1200"/>
          </a:p>
          <a:p>
            <a:r>
              <a:rPr lang="ja-JP" altLang="en-US" sz="1200" b="1">
                <a:solidFill>
                  <a:srgbClr val="55488B"/>
                </a:solidFill>
              </a:rPr>
              <a:t>厚生労働省　早期発見・早期治療につなげるために 正しく知ろう！がん検診　</a:t>
            </a:r>
          </a:p>
          <a:p>
            <a:r>
              <a:rPr lang="ja-JP" altLang="en-US" sz="1200">
                <a:hlinkClick r:id="rId8"/>
              </a:rPr>
              <a:t>https://www.mhlw.go.jp/stf/houdou_kouhou/kouhou_shuppan/magazine/202301_00001.html</a:t>
            </a:r>
            <a:endParaRPr lang="ja-JP" altLang="en-US" sz="1200"/>
          </a:p>
          <a:p>
            <a:r>
              <a:rPr lang="ja-JP" altLang="en-US" sz="1200" b="1">
                <a:solidFill>
                  <a:srgbClr val="55488B"/>
                </a:solidFill>
              </a:rPr>
              <a:t>がん対策推進 企業アクション がん検診のススメ-早期がんを発見できる時間</a:t>
            </a:r>
          </a:p>
          <a:p>
            <a:r>
              <a:rPr lang="ja-JP" altLang="en-US" sz="1200">
                <a:hlinkClick r:id="rId9"/>
              </a:rPr>
              <a:t>https://www.gankenshin50.mhlw.go.jp/susume/2009/contents3.html</a:t>
            </a:r>
            <a:endParaRPr lang="ja-JP" altLang="en-US" sz="1200"/>
          </a:p>
          <a:p>
            <a:r>
              <a:rPr lang="ja-JP" altLang="en-US" sz="1200" b="1">
                <a:solidFill>
                  <a:srgbClr val="55488B"/>
                </a:solidFill>
              </a:rPr>
              <a:t>文部科学省 がん教育推進のための教材 </a:t>
            </a:r>
          </a:p>
          <a:p>
            <a:r>
              <a:rPr lang="ja-JP" altLang="en-US" sz="1200">
                <a:hlinkClick r:id="rId10"/>
              </a:rPr>
              <a:t>https://www.mext.go.jp/a_menu/kenko/hoken/1369992.htm</a:t>
            </a:r>
            <a:endParaRPr lang="en-US" altLang="ja-JP" sz="1200" dirty="0"/>
          </a:p>
          <a:p>
            <a:r>
              <a:rPr lang="ja-JP" altLang="en-US" sz="1200" b="1">
                <a:solidFill>
                  <a:srgbClr val="55488B"/>
                </a:solidFill>
              </a:rPr>
              <a:t>がん情報サービス　自分らしい過ごし方 </a:t>
            </a:r>
          </a:p>
          <a:p>
            <a:r>
              <a:rPr lang="hr-HR" altLang="ja-JP" sz="1200" dirty="0" err="1">
                <a:hlinkClick r:id="rId11"/>
              </a:rPr>
              <a:t>https</a:t>
            </a:r>
            <a:r>
              <a:rPr lang="hr-HR" altLang="ja-JP" sz="1200" dirty="0">
                <a:hlinkClick r:id="rId11"/>
              </a:rPr>
              <a:t>://</a:t>
            </a:r>
            <a:r>
              <a:rPr lang="hr-HR" altLang="ja-JP" sz="1200" dirty="0" err="1">
                <a:hlinkClick r:id="rId11"/>
              </a:rPr>
              <a:t>ganjoho.jp</a:t>
            </a:r>
            <a:r>
              <a:rPr lang="hr-HR" altLang="ja-JP" sz="1200" dirty="0">
                <a:hlinkClick r:id="rId11"/>
              </a:rPr>
              <a:t>/</a:t>
            </a:r>
            <a:r>
              <a:rPr lang="hr-HR" altLang="ja-JP" sz="1200" dirty="0" err="1">
                <a:hlinkClick r:id="rId11"/>
              </a:rPr>
              <a:t>public</a:t>
            </a:r>
            <a:r>
              <a:rPr lang="hr-HR" altLang="ja-JP" sz="1200" dirty="0">
                <a:hlinkClick r:id="rId11"/>
              </a:rPr>
              <a:t>/</a:t>
            </a:r>
            <a:r>
              <a:rPr lang="hr-HR" altLang="ja-JP" sz="1200" dirty="0" err="1">
                <a:hlinkClick r:id="rId11"/>
              </a:rPr>
              <a:t>qa_links</a:t>
            </a:r>
            <a:r>
              <a:rPr lang="hr-HR" altLang="ja-JP" sz="1200" dirty="0">
                <a:hlinkClick r:id="rId11"/>
              </a:rPr>
              <a:t>/note/guide02.html</a:t>
            </a:r>
            <a:endParaRPr lang="hr-HR" altLang="ja-JP" sz="1200" dirty="0"/>
          </a:p>
          <a:p>
            <a:r>
              <a:rPr lang="ja-JP" altLang="en-US" sz="1200" b="1">
                <a:solidFill>
                  <a:srgbClr val="55488B"/>
                </a:solidFill>
              </a:rPr>
              <a:t>厚生労働省 ヒトパピローマウイルス感染症～子宮頸がん（子宮けいがん）と</a:t>
            </a:r>
            <a:r>
              <a:rPr lang="hr-HR" altLang="ja-JP" sz="1200" b="1" dirty="0">
                <a:solidFill>
                  <a:srgbClr val="55488B"/>
                </a:solidFill>
              </a:rPr>
              <a:t>HPV</a:t>
            </a:r>
            <a:r>
              <a:rPr lang="ja-JP" altLang="en-US" sz="1200" b="1">
                <a:solidFill>
                  <a:srgbClr val="55488B"/>
                </a:solidFill>
              </a:rPr>
              <a:t>ワクチン～</a:t>
            </a:r>
          </a:p>
          <a:p>
            <a:r>
              <a:rPr lang="hr-HR" altLang="ja-JP" sz="1200" dirty="0" err="1">
                <a:hlinkClick r:id="rId12"/>
              </a:rPr>
              <a:t>https</a:t>
            </a:r>
            <a:r>
              <a:rPr lang="hr-HR" altLang="ja-JP" sz="1200" dirty="0">
                <a:hlinkClick r:id="rId12"/>
              </a:rPr>
              <a:t>://</a:t>
            </a:r>
            <a:r>
              <a:rPr lang="hr-HR" altLang="ja-JP" sz="1200" dirty="0" err="1">
                <a:hlinkClick r:id="rId12"/>
              </a:rPr>
              <a:t>www.mhlw.go.jp</a:t>
            </a:r>
            <a:r>
              <a:rPr lang="hr-HR" altLang="ja-JP" sz="1200" dirty="0">
                <a:hlinkClick r:id="rId12"/>
              </a:rPr>
              <a:t>/</a:t>
            </a:r>
            <a:r>
              <a:rPr lang="hr-HR" altLang="ja-JP" sz="1200" dirty="0" err="1">
                <a:hlinkClick r:id="rId12"/>
              </a:rPr>
              <a:t>bunya</a:t>
            </a:r>
            <a:r>
              <a:rPr lang="hr-HR" altLang="ja-JP" sz="1200" dirty="0">
                <a:hlinkClick r:id="rId12"/>
              </a:rPr>
              <a:t>/</a:t>
            </a:r>
            <a:r>
              <a:rPr lang="hr-HR" altLang="ja-JP" sz="1200" dirty="0" err="1">
                <a:hlinkClick r:id="rId12"/>
              </a:rPr>
              <a:t>kenkou</a:t>
            </a:r>
            <a:r>
              <a:rPr lang="hr-HR" altLang="ja-JP" sz="1200" dirty="0">
                <a:hlinkClick r:id="rId12"/>
              </a:rPr>
              <a:t>/kekkaku-kansenshou28/</a:t>
            </a:r>
            <a:r>
              <a:rPr lang="hr-HR" altLang="ja-JP" sz="1200" dirty="0" err="1">
                <a:hlinkClick r:id="rId12"/>
              </a:rPr>
              <a:t>index.html</a:t>
            </a:r>
            <a:endParaRPr lang="hr-HR" altLang="ja-JP" sz="1200" dirty="0"/>
          </a:p>
          <a:p>
            <a:r>
              <a:rPr lang="ja-JP" altLang="en-US" sz="1200" b="1">
                <a:solidFill>
                  <a:srgbClr val="55488B"/>
                </a:solidFill>
              </a:rPr>
              <a:t>公益社団法人 日本婦人科腫瘍学会 </a:t>
            </a:r>
          </a:p>
          <a:p>
            <a:r>
              <a:rPr lang="hr-HR" altLang="ja-JP" sz="1200" dirty="0" err="1">
                <a:hlinkClick r:id="rId13"/>
              </a:rPr>
              <a:t>https</a:t>
            </a:r>
            <a:r>
              <a:rPr lang="hr-HR" altLang="ja-JP" sz="1200" dirty="0">
                <a:hlinkClick r:id="rId13"/>
              </a:rPr>
              <a:t>://</a:t>
            </a:r>
            <a:r>
              <a:rPr lang="hr-HR" altLang="ja-JP" sz="1200" dirty="0" err="1">
                <a:hlinkClick r:id="rId13"/>
              </a:rPr>
              <a:t>jsgo.or.jp</a:t>
            </a:r>
            <a:r>
              <a:rPr lang="hr-HR" altLang="ja-JP" sz="1200" dirty="0">
                <a:hlinkClick r:id="rId13"/>
              </a:rPr>
              <a:t>/</a:t>
            </a:r>
            <a:r>
              <a:rPr lang="hr-HR" altLang="ja-JP" sz="1200" dirty="0" err="1">
                <a:hlinkClick r:id="rId13"/>
              </a:rPr>
              <a:t>public</a:t>
            </a:r>
            <a:r>
              <a:rPr lang="hr-HR" altLang="ja-JP" sz="1200" dirty="0">
                <a:hlinkClick r:id="rId13"/>
              </a:rPr>
              <a:t>/</a:t>
            </a:r>
            <a:r>
              <a:rPr lang="hr-HR" altLang="ja-JP" sz="1200" dirty="0" err="1">
                <a:hlinkClick r:id="rId13"/>
              </a:rPr>
              <a:t>keigan.html</a:t>
            </a:r>
            <a:endParaRPr lang="hr-HR" altLang="ja-JP" sz="1200" dirty="0"/>
          </a:p>
          <a:p>
            <a:r>
              <a:rPr lang="ja-JP" altLang="en-US" sz="1200" b="1">
                <a:solidFill>
                  <a:srgbClr val="55488B"/>
                </a:solidFill>
              </a:rPr>
              <a:t>厚生労働科学研究成果データベース 乳がん検診の適切な情報提供に関する研究 </a:t>
            </a:r>
          </a:p>
          <a:p>
            <a:r>
              <a:rPr lang="hr-HR" altLang="ja-JP" sz="1200" dirty="0" err="1">
                <a:hlinkClick r:id="rId14"/>
              </a:rPr>
              <a:t>https</a:t>
            </a:r>
            <a:r>
              <a:rPr lang="hr-HR" altLang="ja-JP" sz="1200" dirty="0">
                <a:hlinkClick r:id="rId14"/>
              </a:rPr>
              <a:t>://</a:t>
            </a:r>
            <a:r>
              <a:rPr lang="hr-HR" altLang="ja-JP" sz="1200" dirty="0" err="1">
                <a:hlinkClick r:id="rId14"/>
              </a:rPr>
              <a:t>mhlw-grants.niph.go.jp</a:t>
            </a:r>
            <a:r>
              <a:rPr lang="hr-HR" altLang="ja-JP" sz="1200" dirty="0">
                <a:hlinkClick r:id="rId14"/>
              </a:rPr>
              <a:t>/</a:t>
            </a:r>
            <a:r>
              <a:rPr lang="hr-HR" altLang="ja-JP" sz="1200" dirty="0" err="1">
                <a:hlinkClick r:id="rId14"/>
              </a:rPr>
              <a:t>project</a:t>
            </a:r>
            <a:r>
              <a:rPr lang="hr-HR" altLang="ja-JP" sz="1200" dirty="0">
                <a:hlinkClick r:id="rId14"/>
              </a:rPr>
              <a:t>/146328</a:t>
            </a:r>
            <a:endParaRPr lang="hr-HR" altLang="ja-JP" sz="1200" dirty="0"/>
          </a:p>
          <a:p>
            <a:r>
              <a:rPr lang="ja-JP" altLang="en-US" sz="1200" b="1">
                <a:solidFill>
                  <a:srgbClr val="55488B"/>
                </a:solidFill>
              </a:rPr>
              <a:t>一般社団法人 日本がん・生殖医療学会 がんの種類別治療方法 </a:t>
            </a:r>
          </a:p>
          <a:p>
            <a:r>
              <a:rPr lang="hr-HR" altLang="ja-JP" sz="1200" dirty="0" err="1">
                <a:hlinkClick r:id="rId15"/>
              </a:rPr>
              <a:t>https</a:t>
            </a:r>
            <a:r>
              <a:rPr lang="hr-HR" altLang="ja-JP" sz="1200" dirty="0">
                <a:hlinkClick r:id="rId15"/>
              </a:rPr>
              <a:t>://</a:t>
            </a:r>
            <a:r>
              <a:rPr lang="hr-HR" altLang="ja-JP" sz="1200" dirty="0" err="1">
                <a:hlinkClick r:id="rId15"/>
              </a:rPr>
              <a:t>www.j-sfp.org</a:t>
            </a:r>
            <a:r>
              <a:rPr lang="hr-HR" altLang="ja-JP" sz="1200" dirty="0">
                <a:hlinkClick r:id="rId15"/>
              </a:rPr>
              <a:t>/</a:t>
            </a:r>
            <a:r>
              <a:rPr lang="hr-HR" altLang="ja-JP" sz="1200" dirty="0" err="1">
                <a:hlinkClick r:id="rId15"/>
              </a:rPr>
              <a:t>disease</a:t>
            </a:r>
            <a:r>
              <a:rPr lang="hr-HR" altLang="ja-JP" sz="1200" dirty="0">
                <a:hlinkClick r:id="rId15"/>
              </a:rPr>
              <a:t>/</a:t>
            </a:r>
            <a:r>
              <a:rPr lang="hr-HR" altLang="ja-JP" sz="1200" dirty="0" err="1">
                <a:hlinkClick r:id="rId15"/>
              </a:rPr>
              <a:t>gynecology</a:t>
            </a:r>
            <a:r>
              <a:rPr lang="hr-HR" altLang="ja-JP" sz="1200" dirty="0">
                <a:hlinkClick r:id="rId15"/>
              </a:rPr>
              <a:t>/</a:t>
            </a:r>
            <a:endParaRPr lang="hr-HR" altLang="ja-JP" sz="1200" dirty="0"/>
          </a:p>
          <a:p>
            <a:r>
              <a:rPr lang="hr-HR" altLang="ja-JP" sz="1200" dirty="0"/>
              <a:t> </a:t>
            </a:r>
            <a:r>
              <a:rPr lang="ja-JP" altLang="en-US" sz="1200" b="1">
                <a:solidFill>
                  <a:srgbClr val="55488B"/>
                </a:solidFill>
              </a:rPr>
              <a:t>一般社団法人 日本がん・生殖医療学会 妊孕性</a:t>
            </a:r>
            <a:r>
              <a:rPr lang="en-US" altLang="ja-JP" sz="1200" b="1" dirty="0">
                <a:solidFill>
                  <a:srgbClr val="55488B"/>
                </a:solidFill>
              </a:rPr>
              <a:t>/</a:t>
            </a:r>
            <a:r>
              <a:rPr lang="ja-JP" altLang="en-US" sz="1200" b="1">
                <a:solidFill>
                  <a:srgbClr val="55488B"/>
                </a:solidFill>
              </a:rPr>
              <a:t>妊孕性温存について </a:t>
            </a:r>
          </a:p>
          <a:p>
            <a:r>
              <a:rPr lang="hr-HR" altLang="ja-JP" sz="1200" dirty="0">
                <a:hlinkClick r:id="rId16"/>
              </a:rPr>
              <a:t>https://www.j-sfp.org/fertility/female/</a:t>
            </a:r>
            <a:r>
              <a:rPr lang="ja-JP" altLang="hr-HR" sz="1200">
                <a:hlinkClick r:id="rId16"/>
              </a:rPr>
              <a:t>　</a:t>
            </a:r>
            <a:r>
              <a:rPr lang="ja-JP" altLang="hr-HR" sz="1200"/>
              <a:t>　　　</a:t>
            </a:r>
            <a:r>
              <a:rPr lang="hr-HR" altLang="ja-JP" sz="1200" dirty="0">
                <a:hlinkClick r:id="rId17"/>
              </a:rPr>
              <a:t>https://www.j-sfp.org/fertility/male/</a:t>
            </a:r>
            <a:endParaRPr lang="hr-HR" altLang="ja-JP" sz="1200" dirty="0"/>
          </a:p>
          <a:p>
            <a:r>
              <a:rPr lang="ja-JP" altLang="en-US" sz="1200" b="1">
                <a:solidFill>
                  <a:srgbClr val="55488B"/>
                </a:solidFill>
              </a:rPr>
              <a:t>一般社団法人 日本がん・生殖医療学会 ヘルスケアプロバイダーの関わりについて </a:t>
            </a:r>
          </a:p>
          <a:p>
            <a:r>
              <a:rPr lang="hr-HR" altLang="ja-JP" sz="1200" dirty="0" err="1">
                <a:hlinkClick r:id="rId18"/>
              </a:rPr>
              <a:t>https</a:t>
            </a:r>
            <a:r>
              <a:rPr lang="hr-HR" altLang="ja-JP" sz="1200" dirty="0">
                <a:hlinkClick r:id="rId18"/>
              </a:rPr>
              <a:t>://</a:t>
            </a:r>
            <a:r>
              <a:rPr lang="hr-HR" altLang="ja-JP" sz="1200" dirty="0" err="1">
                <a:hlinkClick r:id="rId18"/>
              </a:rPr>
              <a:t>www.j-sfp.org</a:t>
            </a:r>
            <a:r>
              <a:rPr lang="hr-HR" altLang="ja-JP" sz="1200" dirty="0">
                <a:hlinkClick r:id="rId18"/>
              </a:rPr>
              <a:t>/</a:t>
            </a:r>
            <a:r>
              <a:rPr lang="hr-HR" altLang="ja-JP" sz="1200" dirty="0" err="1">
                <a:hlinkClick r:id="rId18"/>
              </a:rPr>
              <a:t>fertility</a:t>
            </a:r>
            <a:r>
              <a:rPr lang="hr-HR" altLang="ja-JP" sz="1200" dirty="0">
                <a:hlinkClick r:id="rId18"/>
              </a:rPr>
              <a:t>/</a:t>
            </a:r>
            <a:r>
              <a:rPr lang="hr-HR" altLang="ja-JP" sz="1200" dirty="0" err="1">
                <a:hlinkClick r:id="rId18"/>
              </a:rPr>
              <a:t>provider</a:t>
            </a:r>
            <a:r>
              <a:rPr lang="hr-HR" altLang="ja-JP" sz="1200" dirty="0">
                <a:hlinkClick r:id="rId18"/>
              </a:rPr>
              <a:t>/</a:t>
            </a:r>
            <a:endParaRPr lang="hr-HR" altLang="ja-JP" sz="1200" dirty="0"/>
          </a:p>
          <a:p>
            <a:r>
              <a:rPr lang="ja-JP" altLang="en-US" sz="1200" b="1">
                <a:solidFill>
                  <a:srgbClr val="55488B"/>
                </a:solidFill>
              </a:rPr>
              <a:t>一般社団法人 日本がん・生殖医療学会 里親・養子縁組支援委員会 </a:t>
            </a:r>
          </a:p>
          <a:p>
            <a:r>
              <a:rPr lang="hr-HR" altLang="ja-JP" sz="1200" dirty="0" err="1">
                <a:hlinkClick r:id="rId19"/>
              </a:rPr>
              <a:t>https</a:t>
            </a:r>
            <a:r>
              <a:rPr lang="hr-HR" altLang="ja-JP" sz="1200" dirty="0">
                <a:hlinkClick r:id="rId19"/>
              </a:rPr>
              <a:t>://</a:t>
            </a:r>
            <a:r>
              <a:rPr lang="hr-HR" altLang="ja-JP" sz="1200" dirty="0" err="1">
                <a:hlinkClick r:id="rId19"/>
              </a:rPr>
              <a:t>www.j-sfp.org</a:t>
            </a:r>
            <a:r>
              <a:rPr lang="hr-HR" altLang="ja-JP" sz="1200" dirty="0">
                <a:hlinkClick r:id="rId19"/>
              </a:rPr>
              <a:t>/</a:t>
            </a:r>
            <a:r>
              <a:rPr lang="hr-HR" altLang="ja-JP" sz="1200" dirty="0" err="1">
                <a:hlinkClick r:id="rId19"/>
              </a:rPr>
              <a:t>outline</a:t>
            </a:r>
            <a:r>
              <a:rPr lang="hr-HR" altLang="ja-JP" sz="1200" dirty="0">
                <a:hlinkClick r:id="rId19"/>
              </a:rPr>
              <a:t>/</a:t>
            </a:r>
            <a:r>
              <a:rPr lang="hr-HR" altLang="ja-JP" sz="1200" dirty="0" err="1">
                <a:hlinkClick r:id="rId19"/>
              </a:rPr>
              <a:t>adoption</a:t>
            </a:r>
            <a:r>
              <a:rPr lang="hr-HR" altLang="ja-JP" sz="1200" dirty="0">
                <a:hlinkClick r:id="rId19"/>
              </a:rPr>
              <a:t>/</a:t>
            </a:r>
            <a:endParaRPr lang="ja-JP" altLang="en-US" sz="1200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4C21CF37-61C6-C987-A738-52F2C8777135}"/>
              </a:ext>
            </a:extLst>
          </p:cNvPr>
          <p:cNvSpPr txBox="1"/>
          <p:nvPr/>
        </p:nvSpPr>
        <p:spPr>
          <a:xfrm>
            <a:off x="1450172" y="1249336"/>
            <a:ext cx="495649" cy="58169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200">
                <a:solidFill>
                  <a:srgbClr val="55488B"/>
                </a:solidFill>
              </a:rPr>
              <a:t>★</a:t>
            </a:r>
            <a:r>
              <a:rPr kumimoji="1" lang="en-US" altLang="ja-JP" sz="1200" dirty="0">
                <a:solidFill>
                  <a:srgbClr val="55488B"/>
                </a:solidFill>
              </a:rPr>
              <a:t>1</a:t>
            </a:r>
          </a:p>
          <a:p>
            <a:endParaRPr kumimoji="1" lang="en-US" altLang="ja-JP" sz="1200" dirty="0">
              <a:solidFill>
                <a:srgbClr val="55488B"/>
              </a:solidFill>
            </a:endParaRPr>
          </a:p>
          <a:p>
            <a:r>
              <a:rPr kumimoji="1" lang="en-US" altLang="ja-JP" sz="1200" dirty="0">
                <a:solidFill>
                  <a:srgbClr val="55488B"/>
                </a:solidFill>
              </a:rPr>
              <a:t>★2</a:t>
            </a:r>
          </a:p>
          <a:p>
            <a:endParaRPr kumimoji="1" lang="en-US" altLang="ja-JP" sz="1200" dirty="0">
              <a:solidFill>
                <a:srgbClr val="55488B"/>
              </a:solidFill>
            </a:endParaRPr>
          </a:p>
          <a:p>
            <a:r>
              <a:rPr kumimoji="1" lang="en-US" altLang="ja-JP" sz="1200" dirty="0">
                <a:solidFill>
                  <a:srgbClr val="55488B"/>
                </a:solidFill>
              </a:rPr>
              <a:t>★3</a:t>
            </a:r>
          </a:p>
          <a:p>
            <a:endParaRPr kumimoji="1" lang="en-US" altLang="ja-JP" sz="1200" dirty="0">
              <a:solidFill>
                <a:srgbClr val="55488B"/>
              </a:solidFill>
            </a:endParaRPr>
          </a:p>
          <a:p>
            <a:r>
              <a:rPr kumimoji="1" lang="en-US" altLang="ja-JP" sz="1200" dirty="0">
                <a:solidFill>
                  <a:srgbClr val="55488B"/>
                </a:solidFill>
              </a:rPr>
              <a:t>★4</a:t>
            </a:r>
          </a:p>
          <a:p>
            <a:endParaRPr kumimoji="1" lang="en-US" altLang="ja-JP" sz="1200" dirty="0">
              <a:solidFill>
                <a:srgbClr val="55488B"/>
              </a:solidFill>
            </a:endParaRPr>
          </a:p>
          <a:p>
            <a:r>
              <a:rPr kumimoji="1" lang="en-US" altLang="ja-JP" sz="1200" dirty="0">
                <a:solidFill>
                  <a:srgbClr val="55488B"/>
                </a:solidFill>
              </a:rPr>
              <a:t>★5</a:t>
            </a:r>
          </a:p>
          <a:p>
            <a:endParaRPr kumimoji="1" lang="en-US" altLang="ja-JP" sz="1200" dirty="0">
              <a:solidFill>
                <a:srgbClr val="55488B"/>
              </a:solidFill>
            </a:endParaRPr>
          </a:p>
          <a:p>
            <a:r>
              <a:rPr kumimoji="1" lang="en-US" altLang="ja-JP" sz="1200" dirty="0">
                <a:solidFill>
                  <a:srgbClr val="55488B"/>
                </a:solidFill>
              </a:rPr>
              <a:t>★6</a:t>
            </a:r>
          </a:p>
          <a:p>
            <a:endParaRPr kumimoji="1" lang="en-US" altLang="ja-JP" sz="1200" dirty="0">
              <a:solidFill>
                <a:srgbClr val="55488B"/>
              </a:solidFill>
            </a:endParaRPr>
          </a:p>
          <a:p>
            <a:r>
              <a:rPr kumimoji="1" lang="en-US" altLang="ja-JP" sz="1200" dirty="0">
                <a:solidFill>
                  <a:srgbClr val="55488B"/>
                </a:solidFill>
              </a:rPr>
              <a:t>★7</a:t>
            </a:r>
          </a:p>
          <a:p>
            <a:endParaRPr kumimoji="1" lang="en-US" altLang="ja-JP" sz="1200" dirty="0">
              <a:solidFill>
                <a:srgbClr val="55488B"/>
              </a:solidFill>
            </a:endParaRPr>
          </a:p>
          <a:p>
            <a:r>
              <a:rPr kumimoji="1" lang="en-US" altLang="ja-JP" sz="1200" dirty="0">
                <a:solidFill>
                  <a:srgbClr val="55488B"/>
                </a:solidFill>
              </a:rPr>
              <a:t>★8</a:t>
            </a:r>
          </a:p>
          <a:p>
            <a:endParaRPr kumimoji="1" lang="en-US" altLang="ja-JP" sz="1200" dirty="0">
              <a:solidFill>
                <a:srgbClr val="55488B"/>
              </a:solidFill>
            </a:endParaRPr>
          </a:p>
          <a:p>
            <a:r>
              <a:rPr kumimoji="1" lang="ja-JP" altLang="en-US" sz="1200">
                <a:solidFill>
                  <a:srgbClr val="55488B"/>
                </a:solidFill>
              </a:rPr>
              <a:t>★</a:t>
            </a:r>
            <a:r>
              <a:rPr kumimoji="1" lang="en-US" altLang="ja-JP" sz="1200" dirty="0">
                <a:solidFill>
                  <a:srgbClr val="55488B"/>
                </a:solidFill>
              </a:rPr>
              <a:t>9</a:t>
            </a:r>
          </a:p>
          <a:p>
            <a:endParaRPr kumimoji="1" lang="en-US" altLang="ja-JP" sz="1200" dirty="0">
              <a:solidFill>
                <a:srgbClr val="55488B"/>
              </a:solidFill>
            </a:endParaRPr>
          </a:p>
          <a:p>
            <a:r>
              <a:rPr kumimoji="1" lang="en-US" altLang="ja-JP" sz="1200" dirty="0">
                <a:solidFill>
                  <a:srgbClr val="55488B"/>
                </a:solidFill>
              </a:rPr>
              <a:t>★10</a:t>
            </a:r>
          </a:p>
          <a:p>
            <a:endParaRPr kumimoji="1" lang="en-US" altLang="ja-JP" sz="1200" dirty="0">
              <a:solidFill>
                <a:srgbClr val="55488B"/>
              </a:solidFill>
            </a:endParaRPr>
          </a:p>
          <a:p>
            <a:r>
              <a:rPr kumimoji="1" lang="en-US" altLang="ja-JP" sz="1200" dirty="0">
                <a:solidFill>
                  <a:srgbClr val="55488B"/>
                </a:solidFill>
              </a:rPr>
              <a:t>★11</a:t>
            </a:r>
          </a:p>
          <a:p>
            <a:endParaRPr kumimoji="1" lang="en-US" altLang="ja-JP" sz="1200" dirty="0">
              <a:solidFill>
                <a:srgbClr val="55488B"/>
              </a:solidFill>
            </a:endParaRPr>
          </a:p>
          <a:p>
            <a:r>
              <a:rPr kumimoji="1" lang="en-US" altLang="ja-JP" sz="1200" dirty="0">
                <a:solidFill>
                  <a:srgbClr val="55488B"/>
                </a:solidFill>
              </a:rPr>
              <a:t>★12</a:t>
            </a:r>
          </a:p>
          <a:p>
            <a:endParaRPr kumimoji="1" lang="en-US" altLang="ja-JP" sz="1200" dirty="0">
              <a:solidFill>
                <a:srgbClr val="55488B"/>
              </a:solidFill>
            </a:endParaRPr>
          </a:p>
          <a:p>
            <a:r>
              <a:rPr kumimoji="1" lang="en-US" altLang="ja-JP" sz="1200" dirty="0">
                <a:solidFill>
                  <a:srgbClr val="55488B"/>
                </a:solidFill>
              </a:rPr>
              <a:t>★13</a:t>
            </a:r>
          </a:p>
          <a:p>
            <a:endParaRPr kumimoji="1" lang="en-US" altLang="ja-JP" sz="1200" dirty="0">
              <a:solidFill>
                <a:srgbClr val="55488B"/>
              </a:solidFill>
            </a:endParaRPr>
          </a:p>
          <a:p>
            <a:r>
              <a:rPr kumimoji="1" lang="en-US" altLang="ja-JP" sz="1200" dirty="0">
                <a:solidFill>
                  <a:srgbClr val="55488B"/>
                </a:solidFill>
              </a:rPr>
              <a:t>★14</a:t>
            </a:r>
          </a:p>
          <a:p>
            <a:endParaRPr kumimoji="1" lang="en-US" altLang="ja-JP" sz="1200" dirty="0">
              <a:solidFill>
                <a:srgbClr val="55488B"/>
              </a:solidFill>
            </a:endParaRPr>
          </a:p>
          <a:p>
            <a:r>
              <a:rPr kumimoji="1" lang="en-US" altLang="ja-JP" sz="1200" dirty="0">
                <a:solidFill>
                  <a:srgbClr val="55488B"/>
                </a:solidFill>
              </a:rPr>
              <a:t>★15</a:t>
            </a:r>
          </a:p>
          <a:p>
            <a:endParaRPr kumimoji="1" lang="en-US" altLang="ja-JP" sz="1200" dirty="0">
              <a:solidFill>
                <a:srgbClr val="55488B"/>
              </a:solidFill>
            </a:endParaRPr>
          </a:p>
          <a:p>
            <a:r>
              <a:rPr kumimoji="1" lang="en-US" altLang="ja-JP" sz="1200" dirty="0">
                <a:solidFill>
                  <a:srgbClr val="55488B"/>
                </a:solidFill>
              </a:rPr>
              <a:t>★16</a:t>
            </a:r>
            <a:endParaRPr kumimoji="1" lang="ja-JP" altLang="en-US" sz="1200">
              <a:solidFill>
                <a:srgbClr val="55488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9825508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F1F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1EC86A7-E3AE-CFB9-0321-1D8BDBC286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287F19C5-139D-363D-7F94-4338CA0831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4" y="-1"/>
            <a:ext cx="10680404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580476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F1F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25DD171-CFD8-6727-222E-6FE149E4A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>
            <a:extLst>
              <a:ext uri="{FF2B5EF4-FFF2-40B4-BE49-F238E27FC236}">
                <a16:creationId xmlns:a16="http://schemas.microsoft.com/office/drawing/2014/main" id="{6F71EFC1-6066-A75A-CD36-A15F16D71F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5" y="-325"/>
            <a:ext cx="10683694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324481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F1F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9341E89-2FBD-7B95-345E-07FE448BF8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C27CDB2D-BF4A-8619-DA5F-F29502F5C2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47"/>
            <a:ext cx="10698353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06075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F1F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CADDE61-EBE3-1FB2-4ADA-B811817BF6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768C38D4-023C-AF8E-DF48-51BE7CDCA7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47"/>
            <a:ext cx="10698353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65051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F1F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25E8E25-E8B8-9744-713D-4FB6769607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5E3159D1-EFFC-FF74-BE1E-4DF87CF83A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47"/>
            <a:ext cx="10698353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02450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F1F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DD3B9CD-37B0-FDD8-AC4C-AAB6E071FF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>
            <a:extLst>
              <a:ext uri="{FF2B5EF4-FFF2-40B4-BE49-F238E27FC236}">
                <a16:creationId xmlns:a16="http://schemas.microsoft.com/office/drawing/2014/main" id="{17258F82-F5D0-7CCA-CC63-344B9A89F8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47"/>
            <a:ext cx="10698353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0569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613</TotalTime>
  <Words>505</Words>
  <Application>Microsoft Macintosh PowerPoint</Application>
  <PresentationFormat>ユーザー設定</PresentationFormat>
  <Paragraphs>63</Paragraphs>
  <Slides>69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69</vt:i4>
      </vt:variant>
    </vt:vector>
  </HeadingPairs>
  <TitlesOfParts>
    <vt:vector size="73" baseType="lpstr">
      <vt:lpstr>Arial</vt:lpstr>
      <vt:lpstr>Calibri</vt:lpstr>
      <vt:lpstr>Calibri Light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Rena Hirose</dc:creator>
  <cp:lastModifiedBy>Rena Hirose</cp:lastModifiedBy>
  <cp:revision>40</cp:revision>
  <dcterms:created xsi:type="dcterms:W3CDTF">2024-12-26T20:17:25Z</dcterms:created>
  <dcterms:modified xsi:type="dcterms:W3CDTF">2025-01-31T02:35:22Z</dcterms:modified>
</cp:coreProperties>
</file>