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23"/>
    <p:restoredTop sz="94694"/>
  </p:normalViewPr>
  <p:slideViewPr>
    <p:cSldViewPr snapToGrid="0">
      <p:cViewPr varScale="1">
        <p:scale>
          <a:sx n="77" d="100"/>
          <a:sy n="77" d="100"/>
        </p:scale>
        <p:origin x="278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65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96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274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34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040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01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64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76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243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739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31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42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700055F-2BCB-369E-171B-5FF9413D7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14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A0A23F6-D382-931D-E7E0-29595F442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5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48693B8-13AF-B9FB-D7EC-D70293A69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7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4F0EE8A-161D-6930-8307-7515B1CBA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3285E5B-D874-A45E-6172-649329930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2D30699-08D2-34A8-80A3-9EB67C21C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2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3D57A86-3135-DD81-021E-C566DF349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" y="0"/>
            <a:ext cx="7560000" cy="1069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781480" y="1135034"/>
            <a:ext cx="5937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未完成マンガ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781479" y="1605291"/>
            <a:ext cx="61023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0" i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/>
              <a:t>未完成マンガ</a:t>
            </a:r>
            <a:r>
              <a:rPr kumimoji="1" lang="en-US" altLang="ja-JP" sz="1200" dirty="0"/>
              <a:t>』</a:t>
            </a:r>
            <a:r>
              <a:rPr lang="ja-JP" altLang="en-US" sz="1200" b="0" i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話題にしていただきながら、アンケートへのご回答をよろしくお願いいたします。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81480" y="2510914"/>
            <a:ext cx="6102366" cy="746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</a:t>
            </a:r>
            <a:r>
              <a:rPr lang="ja-JP" altLang="en-US" sz="1100" b="1">
                <a:latin typeface="+mn-ea"/>
              </a:rPr>
              <a:t>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>
                <a:latin typeface="+mn-ea"/>
              </a:rPr>
              <a:t>を</a:t>
            </a:r>
            <a:r>
              <a:rPr lang="ja-JP" altLang="en-US" sz="1100" b="1" dirty="0">
                <a:latin typeface="+mn-ea"/>
              </a:rPr>
              <a:t>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>
                <a:latin typeface="+mn-ea"/>
              </a:rPr>
              <a:t>を</a:t>
            </a:r>
            <a:r>
              <a:rPr lang="ja-JP" altLang="en-US" sz="1100" b="1" dirty="0">
                <a:latin typeface="+mn-ea"/>
              </a:rPr>
              <a:t>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>
                <a:latin typeface="+mn-ea"/>
              </a:rPr>
              <a:t>　どの</a:t>
            </a:r>
            <a:r>
              <a:rPr lang="ja-JP" altLang="en-US" sz="1100" b="1" dirty="0">
                <a:latin typeface="+mn-ea"/>
              </a:rPr>
              <a:t>ような会話がなされました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⑦今回の授業内容の共有を通じて、「がんになりにくい行動」のひとつである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「がん検診」受診の意欲は高まりました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EC75420-4B88-10C6-3ED3-15586AD7F2F3}"/>
              </a:ext>
            </a:extLst>
          </p:cNvPr>
          <p:cNvSpPr txBox="1"/>
          <p:nvPr/>
        </p:nvSpPr>
        <p:spPr>
          <a:xfrm>
            <a:off x="309610" y="10076922"/>
            <a:ext cx="6574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ea"/>
              </a:rPr>
              <a:t>※</a:t>
            </a:r>
            <a:r>
              <a:rPr kumimoji="1" lang="ja-JP" altLang="en-US" sz="1200" dirty="0"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200" dirty="0">
                <a:latin typeface="+mn-ea"/>
              </a:rPr>
              <a:t>info@j-sfp.org</a:t>
            </a:r>
            <a:r>
              <a:rPr kumimoji="1" lang="ja-JP" altLang="en-US" sz="1200" dirty="0">
                <a:latin typeface="+mn-ea"/>
              </a:rPr>
              <a:t>）へも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　フィードバックいただけますと幸いです。今後の活動の参考にさせていただきます。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48601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81206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</p:spTree>
    <p:extLst>
      <p:ext uri="{BB962C8B-B14F-4D97-AF65-F5344CB8AC3E}">
        <p14:creationId xmlns:p14="http://schemas.microsoft.com/office/powerpoint/2010/main" val="3468260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49</TotalTime>
  <Words>501</Words>
  <Application>Microsoft Macintosh PowerPoint</Application>
  <PresentationFormat>ユーザー設定</PresentationFormat>
  <Paragraphs>41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20</cp:revision>
  <dcterms:created xsi:type="dcterms:W3CDTF">2025-01-25T15:20:19Z</dcterms:created>
  <dcterms:modified xsi:type="dcterms:W3CDTF">2025-01-30T12:49:15Z</dcterms:modified>
</cp:coreProperties>
</file>